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 autoAdjust="0"/>
    <p:restoredTop sz="94667" autoAdjust="0"/>
  </p:normalViewPr>
  <p:slideViewPr>
    <p:cSldViewPr>
      <p:cViewPr varScale="1">
        <p:scale>
          <a:sx n="75" d="100"/>
          <a:sy n="75" d="100"/>
        </p:scale>
        <p:origin x="-510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96C3-3943-479D-AB8E-7C727BBBF547}" type="datetimeFigureOut">
              <a:rPr lang="en-GB" smtClean="0"/>
              <a:t>03/12/2011</a:t>
            </a:fld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016ACD-E693-46A5-91F3-1A2C1EB2105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96C3-3943-479D-AB8E-7C727BBBF547}" type="datetimeFigureOut">
              <a:rPr lang="en-GB" smtClean="0"/>
              <a:t>03/12/2011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6ACD-E693-46A5-91F3-1A2C1EB210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96C3-3943-479D-AB8E-7C727BBBF547}" type="datetimeFigureOut">
              <a:rPr lang="en-GB" smtClean="0"/>
              <a:t>03/12/2011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6ACD-E693-46A5-91F3-1A2C1EB210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76896C3-3943-479D-AB8E-7C727BBBF547}" type="datetimeFigureOut">
              <a:rPr lang="en-GB" smtClean="0"/>
              <a:t>03/12/2011</a:t>
            </a:fld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9016ACD-E693-46A5-91F3-1A2C1EB21052}" type="slidenum">
              <a:rPr lang="en-GB" smtClean="0"/>
              <a:t>‹#›</a:t>
            </a:fld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96C3-3943-479D-AB8E-7C727BBBF547}" type="datetimeFigureOut">
              <a:rPr lang="en-GB" smtClean="0"/>
              <a:t>03/12/2011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6ACD-E693-46A5-91F3-1A2C1EB21052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96C3-3943-479D-AB8E-7C727BBBF547}" type="datetimeFigureOut">
              <a:rPr lang="en-GB" smtClean="0"/>
              <a:t>03/12/2011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6ACD-E693-46A5-91F3-1A2C1EB21052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6ACD-E693-46A5-91F3-1A2C1EB21052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96C3-3943-479D-AB8E-7C727BBBF547}" type="datetimeFigureOut">
              <a:rPr lang="en-GB" smtClean="0"/>
              <a:t>03/12/2011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96C3-3943-479D-AB8E-7C727BBBF547}" type="datetimeFigureOut">
              <a:rPr lang="en-GB" smtClean="0"/>
              <a:t>03/12/2011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6ACD-E693-46A5-91F3-1A2C1EB21052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96C3-3943-479D-AB8E-7C727BBBF547}" type="datetimeFigureOut">
              <a:rPr lang="en-GB" smtClean="0"/>
              <a:t>03/12/2011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6ACD-E693-46A5-91F3-1A2C1EB210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76896C3-3943-479D-AB8E-7C727BBBF547}" type="datetimeFigureOut">
              <a:rPr lang="en-GB" smtClean="0"/>
              <a:t>03/12/2011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9016ACD-E693-46A5-91F3-1A2C1EB21052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96C3-3943-479D-AB8E-7C727BBBF547}" type="datetimeFigureOut">
              <a:rPr lang="en-GB" smtClean="0"/>
              <a:t>03/12/2011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016ACD-E693-46A5-91F3-1A2C1EB21052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76896C3-3943-479D-AB8E-7C727BBBF547}" type="datetimeFigureOut">
              <a:rPr lang="en-GB" smtClean="0"/>
              <a:t>03/12/2011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9016ACD-E693-46A5-91F3-1A2C1EB21052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de.wikipedia.org/wiki/2010" TargetMode="External"/><Relationship Id="rId13" Type="http://schemas.openxmlformats.org/officeDocument/2006/relationships/hyperlink" Target="http://de.wikipedia.org/wiki/Realismus_(Kunst)" TargetMode="External"/><Relationship Id="rId3" Type="http://schemas.openxmlformats.org/officeDocument/2006/relationships/hyperlink" Target="http://de.wikipedia.org/wiki/13._Februar" TargetMode="External"/><Relationship Id="rId7" Type="http://schemas.openxmlformats.org/officeDocument/2006/relationships/hyperlink" Target="http://de.wikipedia.org/wiki/10._Juni" TargetMode="External"/><Relationship Id="rId12" Type="http://schemas.openxmlformats.org/officeDocument/2006/relationships/hyperlink" Target="http://de.wikipedia.org/wiki/Postmoderne" TargetMode="External"/><Relationship Id="rId2" Type="http://schemas.openxmlformats.org/officeDocument/2006/relationships/image" Target="../media/image4.png"/><Relationship Id="rId16" Type="http://schemas.openxmlformats.org/officeDocument/2006/relationships/hyperlink" Target="#cite_note-0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e.wikipedia.org/wiki/Niederschlesien" TargetMode="External"/><Relationship Id="rId11" Type="http://schemas.openxmlformats.org/officeDocument/2006/relationships/hyperlink" Target="http://de.wikipedia.org/wiki/Fotografie" TargetMode="External"/><Relationship Id="rId5" Type="http://schemas.openxmlformats.org/officeDocument/2006/relationships/hyperlink" Target="http://de.wikipedia.org/wiki/Ole%C5%9Bnica" TargetMode="External"/><Relationship Id="rId15" Type="http://schemas.openxmlformats.org/officeDocument/2006/relationships/hyperlink" Target="http://de.wikipedia.org/wiki/Pop_Art" TargetMode="External"/><Relationship Id="rId10" Type="http://schemas.openxmlformats.org/officeDocument/2006/relationships/hyperlink" Target="http://de.wikipedia.org/wiki/Malerei" TargetMode="External"/><Relationship Id="rId4" Type="http://schemas.openxmlformats.org/officeDocument/2006/relationships/hyperlink" Target="http://de.wikipedia.org/wiki/1941" TargetMode="External"/><Relationship Id="rId9" Type="http://schemas.openxmlformats.org/officeDocument/2006/relationships/hyperlink" Target="http://de.wikipedia.org/wiki/K%C3%B6ln" TargetMode="External"/><Relationship Id="rId14" Type="http://schemas.openxmlformats.org/officeDocument/2006/relationships/hyperlink" Target="http://de.wikipedia.org/wiki/Kapitalistischer_Realismu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20072" y="1268760"/>
            <a:ext cx="2952328" cy="2736304"/>
          </a:xfrm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11560" y="4221088"/>
            <a:ext cx="8136904" cy="2132856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GB" sz="9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Edwardian Script ITC" pitchFamily="66" charset="0"/>
              </a:rPr>
              <a:t>Sigmar</a:t>
            </a:r>
            <a:r>
              <a:rPr lang="en-GB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Edwardian Script ITC" pitchFamily="66" charset="0"/>
              </a:rPr>
              <a:t> </a:t>
            </a:r>
            <a:r>
              <a:rPr lang="en-GB" sz="9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Edwardian Script ITC" pitchFamily="66" charset="0"/>
              </a:rPr>
              <a:t>Polke</a:t>
            </a:r>
            <a:endParaRPr lang="en-GB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Edwardian Script ITC" pitchFamily="66" charset="0"/>
            </a:endParaRPr>
          </a:p>
        </p:txBody>
      </p:sp>
      <p:pic>
        <p:nvPicPr>
          <p:cNvPr id="9" name="Picture 8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60648"/>
            <a:ext cx="3774656" cy="405250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stretch>
              <a:fillRect/>
            </a:stretch>
          </a:blipFill>
          <a:ln>
            <a:solidFill>
              <a:schemeClr val="accent4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smtClean="0">
                <a:latin typeface="Blackadder ITC" pitchFamily="82" charset="0"/>
              </a:rPr>
              <a:t>                      </a:t>
            </a:r>
          </a:p>
          <a:p>
            <a:endParaRPr lang="en-GB" b="1" dirty="0">
              <a:latin typeface="Blackadder ITC" pitchFamily="82" charset="0"/>
            </a:endParaRPr>
          </a:p>
          <a:p>
            <a:endParaRPr lang="en-GB" b="1" dirty="0" smtClean="0">
              <a:latin typeface="Blackadder ITC" pitchFamily="82" charset="0"/>
            </a:endParaRPr>
          </a:p>
          <a:p>
            <a:r>
              <a:rPr lang="de-DE" b="1" dirty="0" smtClean="0">
                <a:latin typeface="French Script MT" pitchFamily="66" charset="0"/>
              </a:rPr>
              <a:t>Sigmar Polke</a:t>
            </a:r>
            <a:r>
              <a:rPr lang="de-DE" dirty="0" smtClean="0">
                <a:latin typeface="French Script MT" pitchFamily="66" charset="0"/>
              </a:rPr>
              <a:t> (* </a:t>
            </a:r>
            <a:r>
              <a:rPr lang="de-DE" dirty="0" smtClean="0">
                <a:latin typeface="French Script MT" pitchFamily="66" charset="0"/>
                <a:hlinkClick r:id="rId3" tooltip="13. Februar"/>
              </a:rPr>
              <a:t>13. Februar</a:t>
            </a:r>
            <a:r>
              <a:rPr lang="de-DE" dirty="0" smtClean="0">
                <a:latin typeface="French Script MT" pitchFamily="66" charset="0"/>
              </a:rPr>
              <a:t> </a:t>
            </a:r>
            <a:r>
              <a:rPr lang="de-DE" dirty="0" smtClean="0">
                <a:latin typeface="French Script MT" pitchFamily="66" charset="0"/>
                <a:hlinkClick r:id="rId4" tooltip="1941"/>
              </a:rPr>
              <a:t>1941</a:t>
            </a:r>
            <a:r>
              <a:rPr lang="de-DE" dirty="0" smtClean="0">
                <a:latin typeface="French Script MT" pitchFamily="66" charset="0"/>
              </a:rPr>
              <a:t> in </a:t>
            </a:r>
            <a:r>
              <a:rPr lang="de-DE" dirty="0" err="1" smtClean="0">
                <a:latin typeface="French Script MT" pitchFamily="66" charset="0"/>
                <a:hlinkClick r:id="rId5" tooltip="Oleśnica"/>
              </a:rPr>
              <a:t>Oels</a:t>
            </a:r>
            <a:r>
              <a:rPr lang="de-DE" dirty="0" smtClean="0">
                <a:latin typeface="French Script MT" pitchFamily="66" charset="0"/>
              </a:rPr>
              <a:t>, </a:t>
            </a:r>
            <a:r>
              <a:rPr lang="de-DE" dirty="0" smtClean="0">
                <a:latin typeface="French Script MT" pitchFamily="66" charset="0"/>
                <a:hlinkClick r:id="rId6" tooltip="Niederschlesien"/>
              </a:rPr>
              <a:t>Niederschlesien</a:t>
            </a:r>
            <a:r>
              <a:rPr lang="de-DE" dirty="0" smtClean="0">
                <a:latin typeface="French Script MT" pitchFamily="66" charset="0"/>
              </a:rPr>
              <a:t>; † </a:t>
            </a:r>
            <a:r>
              <a:rPr lang="de-DE" dirty="0" smtClean="0">
                <a:latin typeface="French Script MT" pitchFamily="66" charset="0"/>
                <a:hlinkClick r:id="rId7" tooltip="10. Juni"/>
              </a:rPr>
              <a:t>10. Juni</a:t>
            </a:r>
            <a:r>
              <a:rPr lang="de-DE" dirty="0" smtClean="0">
                <a:latin typeface="French Script MT" pitchFamily="66" charset="0"/>
              </a:rPr>
              <a:t> </a:t>
            </a:r>
            <a:r>
              <a:rPr lang="de-DE" dirty="0" smtClean="0">
                <a:latin typeface="French Script MT" pitchFamily="66" charset="0"/>
                <a:hlinkClick r:id="rId8" tooltip="2010"/>
              </a:rPr>
              <a:t>2010</a:t>
            </a:r>
            <a:r>
              <a:rPr lang="de-DE" dirty="0" smtClean="0">
                <a:latin typeface="French Script MT" pitchFamily="66" charset="0"/>
              </a:rPr>
              <a:t> in </a:t>
            </a:r>
            <a:r>
              <a:rPr lang="de-DE" dirty="0" smtClean="0">
                <a:latin typeface="French Script MT" pitchFamily="66" charset="0"/>
                <a:hlinkClick r:id="rId9" tooltip="Köln"/>
              </a:rPr>
              <a:t>Köln</a:t>
            </a:r>
            <a:r>
              <a:rPr lang="de-DE" dirty="0" smtClean="0">
                <a:latin typeface="French Script MT" pitchFamily="66" charset="0"/>
              </a:rPr>
              <a:t>) war ein deutscher </a:t>
            </a:r>
            <a:r>
              <a:rPr lang="de-DE" dirty="0" smtClean="0">
                <a:latin typeface="French Script MT" pitchFamily="66" charset="0"/>
                <a:hlinkClick r:id="rId10" tooltip="Malerei"/>
              </a:rPr>
              <a:t>Maler</a:t>
            </a:r>
            <a:r>
              <a:rPr lang="de-DE" dirty="0" smtClean="0">
                <a:latin typeface="French Script MT" pitchFamily="66" charset="0"/>
              </a:rPr>
              <a:t> und </a:t>
            </a:r>
            <a:r>
              <a:rPr lang="de-DE" dirty="0" smtClean="0">
                <a:latin typeface="French Script MT" pitchFamily="66" charset="0"/>
                <a:hlinkClick r:id="rId11" tooltip="Fotografie"/>
              </a:rPr>
              <a:t>Fotograf</a:t>
            </a:r>
            <a:r>
              <a:rPr lang="de-DE" dirty="0" smtClean="0">
                <a:latin typeface="French Script MT" pitchFamily="66" charset="0"/>
              </a:rPr>
              <a:t>. Seine Malerei war dem </a:t>
            </a:r>
            <a:r>
              <a:rPr lang="de-DE" dirty="0" smtClean="0">
                <a:latin typeface="French Script MT" pitchFamily="66" charset="0"/>
                <a:hlinkClick r:id="rId12" tooltip="Postmoderne"/>
              </a:rPr>
              <a:t>postmodernen</a:t>
            </a:r>
            <a:r>
              <a:rPr lang="de-DE" dirty="0" smtClean="0">
                <a:latin typeface="French Script MT" pitchFamily="66" charset="0"/>
              </a:rPr>
              <a:t> </a:t>
            </a:r>
            <a:r>
              <a:rPr lang="de-DE" dirty="0" smtClean="0">
                <a:latin typeface="French Script MT" pitchFamily="66" charset="0"/>
                <a:hlinkClick r:id="rId13" tooltip="Realismus (Kunst)"/>
              </a:rPr>
              <a:t>Realismus</a:t>
            </a:r>
            <a:r>
              <a:rPr lang="de-DE" dirty="0" smtClean="0">
                <a:latin typeface="French Script MT" pitchFamily="66" charset="0"/>
              </a:rPr>
              <a:t> zuzuordnen (</a:t>
            </a:r>
            <a:r>
              <a:rPr lang="de-DE" dirty="0" smtClean="0">
                <a:latin typeface="French Script MT" pitchFamily="66" charset="0"/>
                <a:hlinkClick r:id="rId14" tooltip="Kapitalistischer Realismus"/>
              </a:rPr>
              <a:t>Kapitalistischer Realismus</a:t>
            </a:r>
            <a:r>
              <a:rPr lang="de-DE" dirty="0" smtClean="0">
                <a:latin typeface="French Script MT" pitchFamily="66" charset="0"/>
              </a:rPr>
              <a:t>) und zitierte Ausdrucksweisen der </a:t>
            </a:r>
            <a:r>
              <a:rPr lang="de-DE" dirty="0" smtClean="0">
                <a:latin typeface="French Script MT" pitchFamily="66" charset="0"/>
                <a:hlinkClick r:id="rId15" tooltip="Pop Art"/>
              </a:rPr>
              <a:t>Pop Art</a:t>
            </a:r>
            <a:r>
              <a:rPr lang="de-DE" dirty="0" smtClean="0">
                <a:latin typeface="French Script MT" pitchFamily="66" charset="0"/>
              </a:rPr>
              <a:t>, ohne dass er dieser Stilrichtung zuzurechnen ist. Seine Haltung zur Malerei enthielt stark ironische Elemente.</a:t>
            </a:r>
            <a:r>
              <a:rPr lang="de-DE" baseline="30000" dirty="0" smtClean="0">
                <a:latin typeface="French Script MT" pitchFamily="66" charset="0"/>
                <a:hlinkClick r:id="rId16"/>
              </a:rPr>
              <a:t>[1]</a:t>
            </a:r>
            <a:endParaRPr lang="en-GB" dirty="0">
              <a:latin typeface="French Script MT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429000"/>
            <a:ext cx="8229600" cy="1143000"/>
          </a:xfr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agesCA0BWDK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628800"/>
            <a:ext cx="2873474" cy="229877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r>
              <a:rPr lang="en-GB" sz="8800" dirty="0" err="1" smtClean="0"/>
              <a:t>Bildern</a:t>
            </a:r>
            <a:endParaRPr lang="en-GB" sz="8800" dirty="0"/>
          </a:p>
        </p:txBody>
      </p:sp>
      <p:pic>
        <p:nvPicPr>
          <p:cNvPr id="8" name="Picture 7" descr="imagesCAXS07X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1988840"/>
            <a:ext cx="3672408" cy="2467521"/>
          </a:xfrm>
          <a:prstGeom prst="rect">
            <a:avLst/>
          </a:prstGeom>
        </p:spPr>
      </p:pic>
      <p:pic>
        <p:nvPicPr>
          <p:cNvPr id="9" name="Picture 8" descr="imagesCABIIQ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4653136"/>
            <a:ext cx="2495550" cy="1828800"/>
          </a:xfrm>
          <a:prstGeom prst="rect">
            <a:avLst/>
          </a:prstGeom>
        </p:spPr>
      </p:pic>
      <p:pic>
        <p:nvPicPr>
          <p:cNvPr id="10" name="Picture 9" descr="imagesCA3OYI4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11960" y="5013176"/>
            <a:ext cx="4104456" cy="159067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33</TotalTime>
  <Words>68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Paper</vt:lpstr>
      <vt:lpstr>Sigmar Polke</vt:lpstr>
      <vt:lpstr>Slide 2</vt:lpstr>
      <vt:lpstr>Bildern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Sigmar Polke</dc:title>
  <dc:creator>Sigitas Imbrasas</dc:creator>
  <cp:lastModifiedBy>Sigitas Imbrasas</cp:lastModifiedBy>
  <cp:revision>4</cp:revision>
  <dcterms:created xsi:type="dcterms:W3CDTF">2011-12-03T14:09:20Z</dcterms:created>
  <dcterms:modified xsi:type="dcterms:W3CDTF">2011-12-03T14:42:35Z</dcterms:modified>
</cp:coreProperties>
</file>